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A700-6142-6D5D-EA93-C6B0E44B7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82CD9-5DB1-BB69-33F4-19D4F52BA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ED09C-9126-EFD5-6110-052227E6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3E812-2E8C-21F4-E2EB-3459DC23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6D99-4C99-6DE2-6804-A70C2D2A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3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C5D3-B4B1-169E-5750-036E70AD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76C32-10EF-1220-D730-BD41FDAA8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6359A-5EE5-6561-175B-DD26CD17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D097-A136-0FCD-2398-94B55E9EE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6986-4B1A-4258-9A9F-AF502946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7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9EC7E-B9CA-B27A-6211-74E045309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50CF4-A003-65DA-E6F2-11BABE910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7A70-2067-F5BA-8B8B-4CE30619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350B7-BD15-88BE-3A2B-24E92F6C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0AAAE-90F4-45B5-49FD-A2D207FE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4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4B5E-AA96-E2D1-EBC1-CCC0E578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4A3B-F419-28DA-9B77-5D24EC9A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138D8-9C7D-B4E0-3BDC-8E7BA504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C8545-E137-3998-A0CE-4BCAD4AC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09550-3469-3689-9607-CC629498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6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EE98-C5D6-CF1E-B9E0-FABB0A47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45EAF-42EA-D355-EAE3-B82F5E049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5530-CA98-2B1B-1AB6-0BF2D409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5D37-EE82-A15E-A2FB-76F3DAF1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703C3-7D63-082F-34DD-774FB068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8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FC99-A36A-F10E-A23F-2330EA0A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C332-09F9-AF06-AA6D-BD9C821DF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5ED6-4FD7-0508-AF22-7014A1958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B9C08-292C-66C5-E6F9-61EDF0A7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EC590-BC97-B5E4-7C36-492A1D98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3DF7-F2AA-441C-50E2-8D486F3C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6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1521-2CBF-689F-ABA1-7E2674E4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200E-2296-23C7-E1DB-484B73AA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DB6E3-C5A5-8A53-DAAD-F0110B642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8CA6D-CB87-59F0-6C54-2B5AC8D00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F1399-2EED-290F-20E9-E66DBBD0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A1347-8AD5-BA58-6A19-F774DF1F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9F16D-758E-2ABD-78FB-A77FB55E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730FC-29B5-4E05-8813-1A4466AB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2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A8AD-CBD5-6C55-D38E-7B7E3439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D5FE5-3009-FFEB-7332-DDED5E104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6E207-D69A-931A-987A-DCBA4F37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F14E0-9B6E-F153-F5FE-4B90B911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5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6E9FA-8229-2AA6-E75F-E8F3A098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D56FC-7615-8FF3-30A7-C21CC29D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838ED-06D9-C6BE-3E8B-AE4D979E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C125-C400-A5C6-DED0-3451290C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95C86-0A40-FF6D-D64D-316513E2D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A3A9E-B96A-BEF9-6E5B-7C4B2E684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FBF49-88AD-0230-8101-30E972D9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44143-4165-FD29-C966-4B3732F60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F16E9-CC2E-025F-43DB-C47AA319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9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8C42-8F79-3E0C-BC45-2DAFF6B9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615D05-57AE-AA94-73D0-89A7FE6FF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4EB6C-13B2-E855-11C9-1E2560EC0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005C3-77FB-003F-AC99-04484FE9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688E1-5808-274D-4860-C6441043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C7668-0C63-5892-C4A2-C43167D4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6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0BB18-707E-1A8E-3745-0E23B2FA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EAAB-CD56-53C1-45D6-78E9933C0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75950-F9F4-F07F-1091-43CAD7FB6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0BBB95-A05D-CE4A-A1FC-D7F1F2DD5386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A913C-9B5C-448D-DC73-E760B63E3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0F5E1-21EF-BEED-1A88-D9ABEC948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230A1-E805-7B48-976E-E28BE4B42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EC40-A961-2E73-A916-3394FF5ECD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18 June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203E3-7904-345E-5E42-51E6DEAE0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 FPGA Meetup</a:t>
            </a:r>
          </a:p>
        </p:txBody>
      </p:sp>
    </p:spTree>
    <p:extLst>
      <p:ext uri="{BB962C8B-B14F-4D97-AF65-F5344CB8AC3E}">
        <p14:creationId xmlns:p14="http://schemas.microsoft.com/office/powerpoint/2010/main" val="136788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690D6D-4B6C-0D01-74B5-528568EA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8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3F40AE-3CBB-AA01-79C5-BBBC99D1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D3EED1-442B-E4DC-4251-427B364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39" y="643466"/>
            <a:ext cx="867092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0CE43C-D0AC-6AA5-B012-86D739E2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4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1E171E-9162-1F5D-5472-2F295675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66199"/>
            <a:ext cx="10905066" cy="4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2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A95608-E7CC-AEA0-A017-400EAE61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11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48CC6A-DA57-4A55-57AF-5B240BE9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CCCFB7-93EF-C870-3C1C-F034B911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5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D5EC0C-1996-8492-CB62-005CD2F1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3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EBBE4AC-D18D-763C-1F01-F485A679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97" y="643466"/>
            <a:ext cx="97738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824BC3-FF3B-57BF-7C5B-CBF56223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0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81501E-3BD6-9B41-82F5-F56D7588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6CE598-CF1B-1E19-A5AC-66BE895A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36542B-DB42-DF3F-E949-C4052179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8" y="643466"/>
            <a:ext cx="10037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2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E425-4FB5-3010-D3A9-926B3E60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57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AD1706-FAAE-D7F8-4EE0-9677CBC82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26" y="643466"/>
            <a:ext cx="81329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6A3AFA-8CAD-6B80-D537-FB525E89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F074C1-F0E8-157F-60DE-FAA7B216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2" y="643466"/>
            <a:ext cx="99483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3DA90F-FE95-D522-599D-B8BF7AA65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2" y="643466"/>
            <a:ext cx="67733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30A062-7B27-4BB9-D5C1-1B1A35C2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930" y="643466"/>
            <a:ext cx="694213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4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DBB860-F328-B390-FEEB-127BB97D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56" y="643466"/>
            <a:ext cx="94424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7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E901287-6AE3-3F6C-41DD-7BF9DC35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3" y="643466"/>
            <a:ext cx="101292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010C05-4D8A-61BA-F880-4C747450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9830"/>
            <a:ext cx="10905066" cy="44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7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0C3F16-5D53-EA5A-0228-E39D3134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0835"/>
            <a:ext cx="10905066" cy="501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6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33370-8AE8-3B30-313E-F926993D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1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</Words>
  <Application>Microsoft Macintosh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18 June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Michelle Burr</dc:creator>
  <cp:lastModifiedBy>Michelle Burr</cp:lastModifiedBy>
  <cp:revision>1</cp:revision>
  <dcterms:created xsi:type="dcterms:W3CDTF">2024-06-18T17:51:25Z</dcterms:created>
  <dcterms:modified xsi:type="dcterms:W3CDTF">2024-06-18T17:57:57Z</dcterms:modified>
</cp:coreProperties>
</file>